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68" r:id="rId4"/>
    <p:sldId id="270" r:id="rId5"/>
    <p:sldId id="282" r:id="rId6"/>
    <p:sldId id="283" r:id="rId7"/>
    <p:sldId id="284" r:id="rId8"/>
    <p:sldId id="285" r:id="rId9"/>
    <p:sldId id="28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7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Harlow" userId="1cc61da2acb79491" providerId="LiveId" clId="{7CB57D9A-743D-4F38-9502-7D76B41EFA42}"/>
    <pc:docChg chg="undo custSel addSld delSld modSld">
      <pc:chgData name="Nathan Harlow" userId="1cc61da2acb79491" providerId="LiveId" clId="{7CB57D9A-743D-4F38-9502-7D76B41EFA42}" dt="2023-09-02T21:14:12.070" v="43" actId="14100"/>
      <pc:docMkLst>
        <pc:docMk/>
      </pc:docMkLst>
      <pc:sldChg chg="addSp delSp modSp mod">
        <pc:chgData name="Nathan Harlow" userId="1cc61da2acb79491" providerId="LiveId" clId="{7CB57D9A-743D-4F38-9502-7D76B41EFA42}" dt="2023-09-02T21:11:12.338" v="15" actId="1076"/>
        <pc:sldMkLst>
          <pc:docMk/>
          <pc:sldMk cId="3371162670" sldId="281"/>
        </pc:sldMkLst>
        <pc:spChg chg="mod">
          <ac:chgData name="Nathan Harlow" userId="1cc61da2acb79491" providerId="LiveId" clId="{7CB57D9A-743D-4F38-9502-7D76B41EFA42}" dt="2023-09-02T21:10:08.541" v="10" actId="20577"/>
          <ac:spMkLst>
            <pc:docMk/>
            <pc:sldMk cId="3371162670" sldId="281"/>
            <ac:spMk id="8" creationId="{F32C489D-24CA-1B0F-07A4-232766EA6ED3}"/>
          </ac:spMkLst>
        </pc:spChg>
        <pc:picChg chg="add mod">
          <ac:chgData name="Nathan Harlow" userId="1cc61da2acb79491" providerId="LiveId" clId="{7CB57D9A-743D-4F38-9502-7D76B41EFA42}" dt="2023-09-02T21:11:12.338" v="15" actId="1076"/>
          <ac:picMkLst>
            <pc:docMk/>
            <pc:sldMk cId="3371162670" sldId="281"/>
            <ac:picMk id="3" creationId="{0970704D-8632-6CD6-5FD8-CCA260470100}"/>
          </ac:picMkLst>
        </pc:picChg>
        <pc:picChg chg="del">
          <ac:chgData name="Nathan Harlow" userId="1cc61da2acb79491" providerId="LiveId" clId="{7CB57D9A-743D-4F38-9502-7D76B41EFA42}" dt="2023-09-02T21:10:02.949" v="0" actId="478"/>
          <ac:picMkLst>
            <pc:docMk/>
            <pc:sldMk cId="3371162670" sldId="281"/>
            <ac:picMk id="6" creationId="{D1541496-3133-C922-1C91-DDB59FBC40BD}"/>
          </ac:picMkLst>
        </pc:picChg>
        <pc:picChg chg="add del">
          <ac:chgData name="Nathan Harlow" userId="1cc61da2acb79491" providerId="LiveId" clId="{7CB57D9A-743D-4F38-9502-7D76B41EFA42}" dt="2023-09-02T21:10:15.935" v="12" actId="478"/>
          <ac:picMkLst>
            <pc:docMk/>
            <pc:sldMk cId="3371162670" sldId="281"/>
            <ac:picMk id="9" creationId="{792E51CD-0B61-57AC-3B8D-1389C60DA3DE}"/>
          </ac:picMkLst>
        </pc:picChg>
      </pc:sldChg>
      <pc:sldChg chg="addSp delSp modSp mod">
        <pc:chgData name="Nathan Harlow" userId="1cc61da2acb79491" providerId="LiveId" clId="{7CB57D9A-743D-4F38-9502-7D76B41EFA42}" dt="2023-09-02T21:12:19.536" v="27" actId="14100"/>
        <pc:sldMkLst>
          <pc:docMk/>
          <pc:sldMk cId="886724657" sldId="282"/>
        </pc:sldMkLst>
        <pc:picChg chg="add mod">
          <ac:chgData name="Nathan Harlow" userId="1cc61da2acb79491" providerId="LiveId" clId="{7CB57D9A-743D-4F38-9502-7D76B41EFA42}" dt="2023-09-02T21:12:19.536" v="27" actId="14100"/>
          <ac:picMkLst>
            <pc:docMk/>
            <pc:sldMk cId="886724657" sldId="282"/>
            <ac:picMk id="3" creationId="{43667D56-6150-485A-9AE4-75FA2CD350E7}"/>
          </ac:picMkLst>
        </pc:picChg>
        <pc:picChg chg="del">
          <ac:chgData name="Nathan Harlow" userId="1cc61da2acb79491" providerId="LiveId" clId="{7CB57D9A-743D-4F38-9502-7D76B41EFA42}" dt="2023-09-02T21:11:23.947" v="16" actId="478"/>
          <ac:picMkLst>
            <pc:docMk/>
            <pc:sldMk cId="886724657" sldId="282"/>
            <ac:picMk id="4" creationId="{9F9DEA39-7F43-1B1C-9ED2-C5375B6E7E4F}"/>
          </ac:picMkLst>
        </pc:picChg>
      </pc:sldChg>
      <pc:sldChg chg="addSp delSp modSp add del mod">
        <pc:chgData name="Nathan Harlow" userId="1cc61da2acb79491" providerId="LiveId" clId="{7CB57D9A-743D-4F38-9502-7D76B41EFA42}" dt="2023-09-02T21:12:46.668" v="32" actId="14100"/>
        <pc:sldMkLst>
          <pc:docMk/>
          <pc:sldMk cId="3221062524" sldId="283"/>
        </pc:sldMkLst>
        <pc:picChg chg="add mod">
          <ac:chgData name="Nathan Harlow" userId="1cc61da2acb79491" providerId="LiveId" clId="{7CB57D9A-743D-4F38-9502-7D76B41EFA42}" dt="2023-09-02T21:12:46.668" v="32" actId="14100"/>
          <ac:picMkLst>
            <pc:docMk/>
            <pc:sldMk cId="3221062524" sldId="283"/>
            <ac:picMk id="3" creationId="{07C51611-3901-D716-7D67-DDA4414F349B}"/>
          </ac:picMkLst>
        </pc:picChg>
        <pc:picChg chg="del">
          <ac:chgData name="Nathan Harlow" userId="1cc61da2acb79491" providerId="LiveId" clId="{7CB57D9A-743D-4F38-9502-7D76B41EFA42}" dt="2023-09-02T21:11:28.340" v="19" actId="478"/>
          <ac:picMkLst>
            <pc:docMk/>
            <pc:sldMk cId="3221062524" sldId="283"/>
            <ac:picMk id="4" creationId="{5D5041D9-4A6E-789F-4BFB-B5C001AD0C8F}"/>
          </ac:picMkLst>
        </pc:picChg>
      </pc:sldChg>
      <pc:sldChg chg="addSp delSp modSp mod">
        <pc:chgData name="Nathan Harlow" userId="1cc61da2acb79491" providerId="LiveId" clId="{7CB57D9A-743D-4F38-9502-7D76B41EFA42}" dt="2023-09-02T21:13:12.640" v="35" actId="14100"/>
        <pc:sldMkLst>
          <pc:docMk/>
          <pc:sldMk cId="733917977" sldId="284"/>
        </pc:sldMkLst>
        <pc:picChg chg="add mod">
          <ac:chgData name="Nathan Harlow" userId="1cc61da2acb79491" providerId="LiveId" clId="{7CB57D9A-743D-4F38-9502-7D76B41EFA42}" dt="2023-09-02T21:13:12.640" v="35" actId="14100"/>
          <ac:picMkLst>
            <pc:docMk/>
            <pc:sldMk cId="733917977" sldId="284"/>
            <ac:picMk id="3" creationId="{4E5B40B7-008C-42E1-B53E-976B780CA89F}"/>
          </ac:picMkLst>
        </pc:picChg>
        <pc:picChg chg="del">
          <ac:chgData name="Nathan Harlow" userId="1cc61da2acb79491" providerId="LiveId" clId="{7CB57D9A-743D-4F38-9502-7D76B41EFA42}" dt="2023-09-02T21:11:30.364" v="20" actId="478"/>
          <ac:picMkLst>
            <pc:docMk/>
            <pc:sldMk cId="733917977" sldId="284"/>
            <ac:picMk id="4" creationId="{DBE4504B-8CDA-7CD1-1F08-2F930F34DF9C}"/>
          </ac:picMkLst>
        </pc:picChg>
      </pc:sldChg>
      <pc:sldChg chg="addSp delSp modSp mod">
        <pc:chgData name="Nathan Harlow" userId="1cc61da2acb79491" providerId="LiveId" clId="{7CB57D9A-743D-4F38-9502-7D76B41EFA42}" dt="2023-09-02T21:13:41.966" v="39" actId="14100"/>
        <pc:sldMkLst>
          <pc:docMk/>
          <pc:sldMk cId="1283648795" sldId="285"/>
        </pc:sldMkLst>
        <pc:picChg chg="add mod">
          <ac:chgData name="Nathan Harlow" userId="1cc61da2acb79491" providerId="LiveId" clId="{7CB57D9A-743D-4F38-9502-7D76B41EFA42}" dt="2023-09-02T21:13:41.966" v="39" actId="14100"/>
          <ac:picMkLst>
            <pc:docMk/>
            <pc:sldMk cId="1283648795" sldId="285"/>
            <ac:picMk id="3" creationId="{339B2ACF-5E44-162C-7B0C-DDEA41B52781}"/>
          </ac:picMkLst>
        </pc:picChg>
        <pc:picChg chg="del">
          <ac:chgData name="Nathan Harlow" userId="1cc61da2acb79491" providerId="LiveId" clId="{7CB57D9A-743D-4F38-9502-7D76B41EFA42}" dt="2023-09-02T21:11:31.595" v="21" actId="478"/>
          <ac:picMkLst>
            <pc:docMk/>
            <pc:sldMk cId="1283648795" sldId="285"/>
            <ac:picMk id="4" creationId="{FDFF5D7D-A5B4-07FA-1456-FAF5230ADC80}"/>
          </ac:picMkLst>
        </pc:picChg>
      </pc:sldChg>
      <pc:sldChg chg="addSp delSp modSp mod">
        <pc:chgData name="Nathan Harlow" userId="1cc61da2acb79491" providerId="LiveId" clId="{7CB57D9A-743D-4F38-9502-7D76B41EFA42}" dt="2023-09-02T21:14:12.070" v="43" actId="14100"/>
        <pc:sldMkLst>
          <pc:docMk/>
          <pc:sldMk cId="1921350180" sldId="286"/>
        </pc:sldMkLst>
        <pc:picChg chg="del">
          <ac:chgData name="Nathan Harlow" userId="1cc61da2acb79491" providerId="LiveId" clId="{7CB57D9A-743D-4F38-9502-7D76B41EFA42}" dt="2023-09-02T21:11:32.932" v="22" actId="478"/>
          <ac:picMkLst>
            <pc:docMk/>
            <pc:sldMk cId="1921350180" sldId="286"/>
            <ac:picMk id="3" creationId="{EE84CA93-9495-A528-DC64-F41E26BBDE8E}"/>
          </ac:picMkLst>
        </pc:picChg>
        <pc:picChg chg="add mod">
          <ac:chgData name="Nathan Harlow" userId="1cc61da2acb79491" providerId="LiveId" clId="{7CB57D9A-743D-4F38-9502-7D76B41EFA42}" dt="2023-09-02T21:14:12.070" v="43" actId="14100"/>
          <ac:picMkLst>
            <pc:docMk/>
            <pc:sldMk cId="1921350180" sldId="286"/>
            <ac:picMk id="4" creationId="{741069F7-DC4F-FB1A-80EA-7BA3DEC6DC4E}"/>
          </ac:picMkLst>
        </pc:picChg>
      </pc:sldChg>
    </pc:docChg>
  </pc:docChgLst>
  <pc:docChgLst>
    <pc:chgData name="Nathan Harlow" userId="1cc61da2acb79491" providerId="LiveId" clId="{02123373-47A3-4E45-9918-443C76D26931}"/>
    <pc:docChg chg="modSld">
      <pc:chgData name="Nathan Harlow" userId="1cc61da2acb79491" providerId="LiveId" clId="{02123373-47A3-4E45-9918-443C76D26931}" dt="2023-09-03T03:21:45.386" v="0" actId="14100"/>
      <pc:docMkLst>
        <pc:docMk/>
      </pc:docMkLst>
      <pc:sldChg chg="modSp mod">
        <pc:chgData name="Nathan Harlow" userId="1cc61da2acb79491" providerId="LiveId" clId="{02123373-47A3-4E45-9918-443C76D26931}" dt="2023-09-03T03:21:45.386" v="0" actId="14100"/>
        <pc:sldMkLst>
          <pc:docMk/>
          <pc:sldMk cId="3221062524" sldId="283"/>
        </pc:sldMkLst>
        <pc:picChg chg="mod">
          <ac:chgData name="Nathan Harlow" userId="1cc61da2acb79491" providerId="LiveId" clId="{02123373-47A3-4E45-9918-443C76D26931}" dt="2023-09-03T03:21:45.386" v="0" actId="14100"/>
          <ac:picMkLst>
            <pc:docMk/>
            <pc:sldMk cId="3221062524" sldId="283"/>
            <ac:picMk id="3" creationId="{07C51611-3901-D716-7D67-DDA4414F349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F5D4F-62DB-4BD0-A3A5-019E8C36FE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032CE7-451F-4F1D-940A-32CB6E729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2B6C1A-624E-4D18-8DC4-B6461D86B7F0}"/>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1D522329-74DC-415B-86C4-8840BE5E1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54F0B-5609-490A-8B7B-93E865D6E921}"/>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88392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226F3-7FD4-43DB-BA8F-AA5B927DCF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97026E-8DD2-469F-B729-259535F47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2230-9596-4256-B674-0105A318671B}"/>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99C778D4-0681-449A-B5C7-CD93A7DC06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263FAF-5206-47FF-BF68-0E04EF0A1626}"/>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258162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23FD39-EA48-4F91-99F6-B870A29224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C92013-822F-408B-BDE3-CEA39A52F7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9DA3D-1490-49F4-87CA-52E84397993D}"/>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A947A953-3F97-4B88-B23B-C5B19ECD3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04BF0F-84FA-41D6-B275-2D97E826FA57}"/>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107140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F6E7-297A-4D6D-A87D-7AD60693CF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044D8A-70D1-4861-A5EF-C279A677EB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F5A14-B64C-4FAA-B9FD-1E26D578921C}"/>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8E2B4675-ED96-4823-AEE2-FAB4BD9EF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D0249-810A-42EE-AC70-AD81D418E917}"/>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46458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C188-74B9-4412-97F5-578E9E37AE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18D2E6-E2C0-46B7-B218-4F2ED36F26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6F0D4B-BD30-4BA0-A373-C8C0BED892DC}"/>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BA9EDFEB-A02B-45E1-B0A8-707437DF2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24A028-3A6C-4CE2-BBDB-CEEA17261C9E}"/>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265888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69456-477C-45F9-B137-30BC337062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866022-CD36-4279-A43D-695DCF230B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0AF514-7163-4D39-92A1-8735A1319E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4C5AE5-3E58-4371-A588-CFCBE700BD97}"/>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6" name="Footer Placeholder 5">
            <a:extLst>
              <a:ext uri="{FF2B5EF4-FFF2-40B4-BE49-F238E27FC236}">
                <a16:creationId xmlns:a16="http://schemas.microsoft.com/office/drawing/2014/main" id="{A0E2F526-B029-4C14-BD12-A1BDF69E51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9DADDF-BFF5-4080-93F4-F2ACC5FC4AA7}"/>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235252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2F96-6E5A-4AA4-A9BF-A206D0B3B9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D74D48-ED6F-45EC-AE75-9BA7BAB0D1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4CE750-489A-4915-BF69-BD298E1B7C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30FD9E-C8BD-493B-8289-987BFB09DD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3750D8-F241-4070-8F7B-DDC956E6BE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8BA15-045C-408B-A577-AD3E9E1BA997}"/>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8" name="Footer Placeholder 7">
            <a:extLst>
              <a:ext uri="{FF2B5EF4-FFF2-40B4-BE49-F238E27FC236}">
                <a16:creationId xmlns:a16="http://schemas.microsoft.com/office/drawing/2014/main" id="{C2F836AA-7CC0-44FB-8020-1EB3F7453C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E02387-BC0B-4FD1-9EEA-6C1442095507}"/>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378811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81740-9A57-46A8-8A56-B8841157C3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B1BA30-4603-4EAB-9DF1-98F4DAF35AE9}"/>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4" name="Footer Placeholder 3">
            <a:extLst>
              <a:ext uri="{FF2B5EF4-FFF2-40B4-BE49-F238E27FC236}">
                <a16:creationId xmlns:a16="http://schemas.microsoft.com/office/drawing/2014/main" id="{C0A8CB37-0EB2-4903-939E-CF3C34E048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8C819B-0A1D-4859-B7FE-E38281D0214A}"/>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383360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BD9AB-A85D-4483-A8A8-1F1EDAA69BB8}"/>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3" name="Footer Placeholder 2">
            <a:extLst>
              <a:ext uri="{FF2B5EF4-FFF2-40B4-BE49-F238E27FC236}">
                <a16:creationId xmlns:a16="http://schemas.microsoft.com/office/drawing/2014/main" id="{4DCA943E-2F83-4F97-89B7-AEAC0BD0CE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E91407-287B-4B9D-8CB6-9A6A4850DC6D}"/>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103642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27F6D-2409-4417-AC39-49AACDDD8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1C1331-13DA-4EC5-9EE4-ADB7A265A5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F6CA8C-8156-4871-8E75-A37181BD2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930B65-0EFB-4B95-9F4A-D49024CE6357}"/>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6" name="Footer Placeholder 5">
            <a:extLst>
              <a:ext uri="{FF2B5EF4-FFF2-40B4-BE49-F238E27FC236}">
                <a16:creationId xmlns:a16="http://schemas.microsoft.com/office/drawing/2014/main" id="{7FB8ADC2-9CF0-44E4-91F1-AC9D19950E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9B23D-7C45-434E-A1E3-F69620122FDB}"/>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67537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5572-A114-4BB8-85C3-68193C01B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F0C852-811F-42B1-A4CB-51AC7C950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A41086-E94B-44F4-9498-7E83EA4D0C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3E6A07-A39E-4FFF-9F28-8746017676FF}"/>
              </a:ext>
            </a:extLst>
          </p:cNvPr>
          <p:cNvSpPr>
            <a:spLocks noGrp="1"/>
          </p:cNvSpPr>
          <p:nvPr>
            <p:ph type="dt" sz="half" idx="10"/>
          </p:nvPr>
        </p:nvSpPr>
        <p:spPr/>
        <p:txBody>
          <a:bodyPr/>
          <a:lstStyle/>
          <a:p>
            <a:fld id="{42EE4F52-2C3E-4FA9-9D94-52DD96196F0C}" type="datetimeFigureOut">
              <a:rPr lang="en-US" smtClean="0"/>
              <a:t>9/2/2023</a:t>
            </a:fld>
            <a:endParaRPr lang="en-US"/>
          </a:p>
        </p:txBody>
      </p:sp>
      <p:sp>
        <p:nvSpPr>
          <p:cNvPr id="6" name="Footer Placeholder 5">
            <a:extLst>
              <a:ext uri="{FF2B5EF4-FFF2-40B4-BE49-F238E27FC236}">
                <a16:creationId xmlns:a16="http://schemas.microsoft.com/office/drawing/2014/main" id="{4F25A84E-31F7-4A26-A1A2-E473D4C00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BB7C66-1EDC-495C-BAA4-972D3EC841E1}"/>
              </a:ext>
            </a:extLst>
          </p:cNvPr>
          <p:cNvSpPr>
            <a:spLocks noGrp="1"/>
          </p:cNvSpPr>
          <p:nvPr>
            <p:ph type="sldNum" sz="quarter" idx="12"/>
          </p:nvPr>
        </p:nvSpPr>
        <p:spPr/>
        <p:txBody>
          <a:bodyPr/>
          <a:lstStyle/>
          <a:p>
            <a:fld id="{91D2DBF0-1370-48A4-A741-AF593CAEED33}" type="slidenum">
              <a:rPr lang="en-US" smtClean="0"/>
              <a:t>‹#›</a:t>
            </a:fld>
            <a:endParaRPr lang="en-US"/>
          </a:p>
        </p:txBody>
      </p:sp>
    </p:spTree>
    <p:extLst>
      <p:ext uri="{BB962C8B-B14F-4D97-AF65-F5344CB8AC3E}">
        <p14:creationId xmlns:p14="http://schemas.microsoft.com/office/powerpoint/2010/main" val="32928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670C8B-D497-4E7B-B67F-44940072ED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BBC123-3636-40A8-86EB-CF359220A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081B47-D257-4917-A720-9CCF4629F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E4F52-2C3E-4FA9-9D94-52DD96196F0C}" type="datetimeFigureOut">
              <a:rPr lang="en-US" smtClean="0"/>
              <a:t>9/2/2023</a:t>
            </a:fld>
            <a:endParaRPr lang="en-US"/>
          </a:p>
        </p:txBody>
      </p:sp>
      <p:sp>
        <p:nvSpPr>
          <p:cNvPr id="5" name="Footer Placeholder 4">
            <a:extLst>
              <a:ext uri="{FF2B5EF4-FFF2-40B4-BE49-F238E27FC236}">
                <a16:creationId xmlns:a16="http://schemas.microsoft.com/office/drawing/2014/main" id="{EE957454-04CF-4B82-9E07-11467AFBA3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A6EDBD-D3CD-4436-9206-47805EC5B8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2DBF0-1370-48A4-A741-AF593CAEED33}" type="slidenum">
              <a:rPr lang="en-US" smtClean="0"/>
              <a:t>‹#›</a:t>
            </a:fld>
            <a:endParaRPr lang="en-US"/>
          </a:p>
        </p:txBody>
      </p:sp>
    </p:spTree>
    <p:extLst>
      <p:ext uri="{BB962C8B-B14F-4D97-AF65-F5344CB8AC3E}">
        <p14:creationId xmlns:p14="http://schemas.microsoft.com/office/powerpoint/2010/main" val="4007092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threetoedbear.com/"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instagram.com/threetoedbear/" TargetMode="External"/><Relationship Id="rId4" Type="http://schemas.openxmlformats.org/officeDocument/2006/relationships/hyperlink" Target="https://www.facebook.com/groups/30324569484437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threetoedbear.com/"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mailto:threetoedbear@gmail.co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0" name="Straight Connector 31">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1" name="Rectangle 33">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994E1B-C53D-4C53-BED8-7F2950F374DD}"/>
              </a:ext>
            </a:extLst>
          </p:cNvPr>
          <p:cNvSpPr>
            <a:spLocks noGrp="1"/>
          </p:cNvSpPr>
          <p:nvPr>
            <p:ph type="ctrTitle"/>
          </p:nvPr>
        </p:nvSpPr>
        <p:spPr>
          <a:xfrm>
            <a:off x="526073" y="489439"/>
            <a:ext cx="11139854" cy="930447"/>
          </a:xfrm>
        </p:spPr>
        <p:txBody>
          <a:bodyPr>
            <a:normAutofit/>
          </a:bodyPr>
          <a:lstStyle/>
          <a:p>
            <a:r>
              <a:rPr lang="en-US" sz="5400" dirty="0">
                <a:solidFill>
                  <a:schemeClr val="bg1"/>
                </a:solidFill>
              </a:rPr>
              <a:t>Valentine Box Digital Download</a:t>
            </a:r>
          </a:p>
        </p:txBody>
      </p:sp>
      <p:sp>
        <p:nvSpPr>
          <p:cNvPr id="3" name="Subtitle 2">
            <a:extLst>
              <a:ext uri="{FF2B5EF4-FFF2-40B4-BE49-F238E27FC236}">
                <a16:creationId xmlns:a16="http://schemas.microsoft.com/office/drawing/2014/main" id="{9AF62023-D9EC-4A4C-8AC1-6700A0017420}"/>
              </a:ext>
            </a:extLst>
          </p:cNvPr>
          <p:cNvSpPr>
            <a:spLocks noGrp="1"/>
          </p:cNvSpPr>
          <p:nvPr>
            <p:ph type="subTitle" idx="1"/>
          </p:nvPr>
        </p:nvSpPr>
        <p:spPr>
          <a:xfrm>
            <a:off x="1524000" y="1548499"/>
            <a:ext cx="9144000" cy="420001"/>
          </a:xfrm>
        </p:spPr>
        <p:txBody>
          <a:bodyPr>
            <a:normAutofit/>
          </a:bodyPr>
          <a:lstStyle/>
          <a:p>
            <a:r>
              <a:rPr lang="en-US" sz="2000">
                <a:solidFill>
                  <a:srgbClr val="52A200"/>
                </a:solidFill>
              </a:rPr>
              <a:t>Brought to you by the Three Toed Bear</a:t>
            </a:r>
          </a:p>
        </p:txBody>
      </p:sp>
      <p:cxnSp>
        <p:nvCxnSpPr>
          <p:cNvPr id="72" name="Straight Connector 35">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B6BE3B09-0A94-4450-9F29-58E8C45096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3061112"/>
            <a:ext cx="11496821" cy="2730494"/>
          </a:xfrm>
          <a:prstGeom prst="rect">
            <a:avLst/>
          </a:prstGeom>
        </p:spPr>
      </p:pic>
    </p:spTree>
    <p:extLst>
      <p:ext uri="{BB962C8B-B14F-4D97-AF65-F5344CB8AC3E}">
        <p14:creationId xmlns:p14="http://schemas.microsoft.com/office/powerpoint/2010/main" val="2462136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92E51CD-0B61-57AC-3B8D-1389C60DA3DE}"/>
              </a:ext>
            </a:extLst>
          </p:cNvPr>
          <p:cNvPicPr>
            <a:picLocks noChangeAspect="1"/>
          </p:cNvPicPr>
          <p:nvPr/>
        </p:nvPicPr>
        <p:blipFill>
          <a:blip r:embed="rId2"/>
          <a:stretch>
            <a:fillRect/>
          </a:stretch>
        </p:blipFill>
        <p:spPr>
          <a:xfrm>
            <a:off x="0" y="0"/>
            <a:ext cx="12188952" cy="6858000"/>
          </a:xfrm>
          <a:prstGeom prst="rect">
            <a:avLst/>
          </a:prstGeom>
        </p:spPr>
      </p:pic>
      <p:sp>
        <p:nvSpPr>
          <p:cNvPr id="4" name="Freeform: Shape 6">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F32C489D-24CA-1B0F-07A4-232766EA6ED3}"/>
              </a:ext>
            </a:extLst>
          </p:cNvPr>
          <p:cNvSpPr txBox="1"/>
          <p:nvPr/>
        </p:nvSpPr>
        <p:spPr>
          <a:xfrm>
            <a:off x="3396018" y="702542"/>
            <a:ext cx="5192785" cy="923330"/>
          </a:xfrm>
          <a:prstGeom prst="rect">
            <a:avLst/>
          </a:prstGeom>
          <a:noFill/>
        </p:spPr>
        <p:txBody>
          <a:bodyPr wrap="square" rtlCol="0">
            <a:spAutoFit/>
          </a:bodyPr>
          <a:lstStyle/>
          <a:p>
            <a:pPr algn="ctr"/>
            <a:r>
              <a:rPr lang="en-US" sz="5400" dirty="0"/>
              <a:t>Parts Bin</a:t>
            </a:r>
          </a:p>
        </p:txBody>
      </p:sp>
      <p:pic>
        <p:nvPicPr>
          <p:cNvPr id="3" name="Picture 2">
            <a:extLst>
              <a:ext uri="{FF2B5EF4-FFF2-40B4-BE49-F238E27FC236}">
                <a16:creationId xmlns:a16="http://schemas.microsoft.com/office/drawing/2014/main" id="{0970704D-8632-6CD6-5FD8-CCA260470100}"/>
              </a:ext>
            </a:extLst>
          </p:cNvPr>
          <p:cNvPicPr>
            <a:picLocks noChangeAspect="1"/>
          </p:cNvPicPr>
          <p:nvPr/>
        </p:nvPicPr>
        <p:blipFill>
          <a:blip r:embed="rId3"/>
          <a:stretch>
            <a:fillRect/>
          </a:stretch>
        </p:blipFill>
        <p:spPr>
          <a:xfrm>
            <a:off x="3913178" y="2328414"/>
            <a:ext cx="4362595" cy="2995613"/>
          </a:xfrm>
          <a:prstGeom prst="rect">
            <a:avLst/>
          </a:prstGeom>
        </p:spPr>
      </p:pic>
    </p:spTree>
    <p:extLst>
      <p:ext uri="{BB962C8B-B14F-4D97-AF65-F5344CB8AC3E}">
        <p14:creationId xmlns:p14="http://schemas.microsoft.com/office/powerpoint/2010/main" val="337116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9FCF57-5DB7-C8B5-F124-F4DE81D80477}"/>
              </a:ext>
            </a:extLst>
          </p:cNvPr>
          <p:cNvPicPr>
            <a:picLocks noChangeAspect="1"/>
          </p:cNvPicPr>
          <p:nvPr/>
        </p:nvPicPr>
        <p:blipFill>
          <a:blip r:embed="rId2"/>
          <a:stretch>
            <a:fillRect/>
          </a:stretch>
        </p:blipFill>
        <p:spPr>
          <a:xfrm>
            <a:off x="0" y="0"/>
            <a:ext cx="12188952" cy="6858000"/>
          </a:xfrm>
          <a:prstGeom prst="rect">
            <a:avLst/>
          </a:prstGeom>
        </p:spPr>
      </p:pic>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extBox 2">
            <a:extLst>
              <a:ext uri="{FF2B5EF4-FFF2-40B4-BE49-F238E27FC236}">
                <a16:creationId xmlns:a16="http://schemas.microsoft.com/office/drawing/2014/main" id="{6E177CC5-903C-401D-B0DB-58C8A635595D}"/>
              </a:ext>
            </a:extLst>
          </p:cNvPr>
          <p:cNvSpPr txBox="1"/>
          <p:nvPr/>
        </p:nvSpPr>
        <p:spPr>
          <a:xfrm>
            <a:off x="5638800" y="2971800"/>
            <a:ext cx="65" cy="276999"/>
          </a:xfrm>
          <a:prstGeom prst="rect">
            <a:avLst/>
          </a:prstGeom>
          <a:noFill/>
        </p:spPr>
        <p:txBody>
          <a:bodyPr wrap="none" lIns="0" tIns="0" rIns="0" bIns="0" rtlCol="0">
            <a:spAutoFit/>
          </a:bodyPr>
          <a:lstStyle/>
          <a:p>
            <a:endParaRPr lang="en-US" dirty="0"/>
          </a:p>
        </p:txBody>
      </p:sp>
      <p:sp>
        <p:nvSpPr>
          <p:cNvPr id="4" name="TextBox 3">
            <a:extLst>
              <a:ext uri="{FF2B5EF4-FFF2-40B4-BE49-F238E27FC236}">
                <a16:creationId xmlns:a16="http://schemas.microsoft.com/office/drawing/2014/main" id="{6E753C98-8FE2-4BED-B1B7-1365FCC65FD7}"/>
              </a:ext>
            </a:extLst>
          </p:cNvPr>
          <p:cNvSpPr txBox="1"/>
          <p:nvPr/>
        </p:nvSpPr>
        <p:spPr>
          <a:xfrm>
            <a:off x="1536700" y="302359"/>
            <a:ext cx="9118600" cy="6555641"/>
          </a:xfrm>
          <a:prstGeom prst="rect">
            <a:avLst/>
          </a:prstGeom>
          <a:noFill/>
        </p:spPr>
        <p:txBody>
          <a:bodyPr wrap="square" rtlCol="0">
            <a:spAutoFit/>
          </a:bodyPr>
          <a:lstStyle/>
          <a:p>
            <a:pPr algn="ctr"/>
            <a:r>
              <a:rPr lang="en-US" sz="2800" dirty="0">
                <a:solidFill>
                  <a:schemeClr val="bg1"/>
                </a:solidFill>
              </a:rPr>
              <a:t>Thank you so much for your purchase and your interest in my designs. If you get the chance, pop on over to </a:t>
            </a:r>
            <a:r>
              <a:rPr lang="en-US" sz="2800" u="sng" dirty="0">
                <a:solidFill>
                  <a:schemeClr val="bg1"/>
                </a:solidFill>
                <a:hlinkClick r:id="rId3">
                  <a:extLst>
                    <a:ext uri="{A12FA001-AC4F-418D-AE19-62706E023703}">
                      <ahyp:hlinkClr xmlns:ahyp="http://schemas.microsoft.com/office/drawing/2018/hyperlinkcolor" val="tx"/>
                    </a:ext>
                  </a:extLst>
                </a:hlinkClick>
              </a:rPr>
              <a:t>www.threetoedbear.com</a:t>
            </a:r>
            <a:r>
              <a:rPr lang="en-US" sz="2800" dirty="0">
                <a:solidFill>
                  <a:schemeClr val="bg1"/>
                </a:solidFill>
              </a:rPr>
              <a:t> where there are lots of free downloads and some discount links for some others. Be sure to subscribe to the mailing list and be the first notified of new free designs, or when popular designs end up going online for free as a thank you to my customers!</a:t>
            </a:r>
          </a:p>
          <a:p>
            <a:endParaRPr lang="en-US" sz="2800" dirty="0">
              <a:solidFill>
                <a:schemeClr val="bg1"/>
              </a:solidFill>
            </a:endParaRPr>
          </a:p>
          <a:p>
            <a:pPr algn="ctr"/>
            <a:r>
              <a:rPr lang="en-US" sz="2800" dirty="0">
                <a:solidFill>
                  <a:schemeClr val="bg1"/>
                </a:solidFill>
              </a:rPr>
              <a:t>You can also get notified of all the free files available on Facebook in the Glowforge Creators group at </a:t>
            </a:r>
            <a:r>
              <a:rPr lang="en-US" sz="2800" u="sng" dirty="0">
                <a:solidFill>
                  <a:schemeClr val="bg1"/>
                </a:solidFill>
                <a:hlinkClick r:id="rId4">
                  <a:extLst>
                    <a:ext uri="{A12FA001-AC4F-418D-AE19-62706E023703}">
                      <ahyp:hlinkClr xmlns:ahyp="http://schemas.microsoft.com/office/drawing/2018/hyperlinkcolor" val="tx"/>
                    </a:ext>
                  </a:extLst>
                </a:hlinkClick>
              </a:rPr>
              <a:t>https://www.facebook.com/groups/303245694844372</a:t>
            </a:r>
            <a:endParaRPr lang="en-US" sz="2800" u="sng" dirty="0">
              <a:solidFill>
                <a:schemeClr val="bg1"/>
              </a:solidFill>
            </a:endParaRPr>
          </a:p>
          <a:p>
            <a:endParaRPr lang="en-US" sz="2800" dirty="0">
              <a:solidFill>
                <a:schemeClr val="bg1"/>
              </a:solidFill>
            </a:endParaRPr>
          </a:p>
          <a:p>
            <a:pPr algn="ctr"/>
            <a:r>
              <a:rPr lang="en-US" sz="2800" dirty="0">
                <a:solidFill>
                  <a:schemeClr val="bg1"/>
                </a:solidFill>
              </a:rPr>
              <a:t>And of course check me out on Instagram @threetoedbear </a:t>
            </a:r>
            <a:r>
              <a:rPr lang="en-US" sz="2800" u="sng" dirty="0">
                <a:solidFill>
                  <a:schemeClr val="bg1"/>
                </a:solidFill>
                <a:hlinkClick r:id="rId5">
                  <a:extLst>
                    <a:ext uri="{A12FA001-AC4F-418D-AE19-62706E023703}">
                      <ahyp:hlinkClr xmlns:ahyp="http://schemas.microsoft.com/office/drawing/2018/hyperlinkcolor" val="tx"/>
                    </a:ext>
                  </a:extLst>
                </a:hlinkClick>
              </a:rPr>
              <a:t>https://www.instagram.com/threetoedbear/</a:t>
            </a:r>
            <a:endParaRPr lang="en-US" sz="2800" dirty="0">
              <a:solidFill>
                <a:schemeClr val="bg1"/>
              </a:solidFill>
            </a:endParaRPr>
          </a:p>
          <a:p>
            <a:endParaRPr lang="en-US" sz="2800" dirty="0"/>
          </a:p>
        </p:txBody>
      </p:sp>
    </p:spTree>
    <p:extLst>
      <p:ext uri="{BB962C8B-B14F-4D97-AF65-F5344CB8AC3E}">
        <p14:creationId xmlns:p14="http://schemas.microsoft.com/office/powerpoint/2010/main" val="232154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631FF9-1A94-A182-9446-1DEECFC34603}"/>
              </a:ext>
            </a:extLst>
          </p:cNvPr>
          <p:cNvPicPr>
            <a:picLocks noChangeAspect="1"/>
          </p:cNvPicPr>
          <p:nvPr/>
        </p:nvPicPr>
        <p:blipFill>
          <a:blip r:embed="rId2"/>
          <a:stretch>
            <a:fillRect/>
          </a:stretch>
        </p:blipFill>
        <p:spPr>
          <a:xfrm>
            <a:off x="0" y="0"/>
            <a:ext cx="12188952" cy="6858000"/>
          </a:xfrm>
          <a:prstGeom prst="rect">
            <a:avLst/>
          </a:prstGeom>
        </p:spPr>
      </p:pic>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extBox 2">
            <a:extLst>
              <a:ext uri="{FF2B5EF4-FFF2-40B4-BE49-F238E27FC236}">
                <a16:creationId xmlns:a16="http://schemas.microsoft.com/office/drawing/2014/main" id="{6E177CC5-903C-401D-B0DB-58C8A635595D}"/>
              </a:ext>
            </a:extLst>
          </p:cNvPr>
          <p:cNvSpPr txBox="1"/>
          <p:nvPr/>
        </p:nvSpPr>
        <p:spPr>
          <a:xfrm>
            <a:off x="5638800" y="2971800"/>
            <a:ext cx="65" cy="276999"/>
          </a:xfrm>
          <a:prstGeom prst="rect">
            <a:avLst/>
          </a:prstGeom>
          <a:noFill/>
        </p:spPr>
        <p:txBody>
          <a:bodyPr wrap="none" lIns="0" tIns="0" rIns="0" bIns="0" rtlCol="0">
            <a:spAutoFit/>
          </a:bodyPr>
          <a:lstStyle/>
          <a:p>
            <a:endParaRPr lang="en-US" dirty="0"/>
          </a:p>
        </p:txBody>
      </p:sp>
      <p:sp>
        <p:nvSpPr>
          <p:cNvPr id="4" name="TextBox 3">
            <a:extLst>
              <a:ext uri="{FF2B5EF4-FFF2-40B4-BE49-F238E27FC236}">
                <a16:creationId xmlns:a16="http://schemas.microsoft.com/office/drawing/2014/main" id="{6E753C98-8FE2-4BED-B1B7-1365FCC65FD7}"/>
              </a:ext>
            </a:extLst>
          </p:cNvPr>
          <p:cNvSpPr txBox="1"/>
          <p:nvPr/>
        </p:nvSpPr>
        <p:spPr>
          <a:xfrm>
            <a:off x="1098550" y="1331059"/>
            <a:ext cx="9645650" cy="3539430"/>
          </a:xfrm>
          <a:prstGeom prst="rect">
            <a:avLst/>
          </a:prstGeom>
          <a:noFill/>
        </p:spPr>
        <p:txBody>
          <a:bodyPr wrap="square" rtlCol="0">
            <a:spAutoFit/>
          </a:bodyPr>
          <a:lstStyle/>
          <a:p>
            <a:pPr algn="ctr"/>
            <a:r>
              <a:rPr lang="en-US" sz="2800" dirty="0">
                <a:solidFill>
                  <a:schemeClr val="bg1"/>
                </a:solidFill>
              </a:rPr>
              <a:t>Please test the notch and groove fits before cutting the entire assembly. Not all lasers or materials are created the same, so getting a kerf-fit that works for everyone is impossible. This will work the material I recommend on </a:t>
            </a:r>
            <a:r>
              <a:rPr lang="en-US" sz="2800" dirty="0">
                <a:solidFill>
                  <a:schemeClr val="bg1"/>
                </a:solidFill>
                <a:hlinkClick r:id="rId3"/>
              </a:rPr>
              <a:t>www.threetoedbear.com</a:t>
            </a:r>
            <a:endParaRPr lang="en-US" sz="2800" dirty="0">
              <a:solidFill>
                <a:schemeClr val="bg1"/>
              </a:solidFill>
            </a:endParaRPr>
          </a:p>
          <a:p>
            <a:pPr algn="ctr"/>
            <a:endParaRPr lang="en-US" sz="2800" dirty="0">
              <a:solidFill>
                <a:schemeClr val="bg1"/>
              </a:solidFill>
            </a:endParaRPr>
          </a:p>
          <a:p>
            <a:pPr algn="ctr"/>
            <a:r>
              <a:rPr lang="en-US" sz="2800" dirty="0">
                <a:solidFill>
                  <a:schemeClr val="bg1"/>
                </a:solidFill>
              </a:rPr>
              <a:t>If the fits don’t work for you, please feel free to shoot me an email at </a:t>
            </a:r>
            <a:r>
              <a:rPr lang="en-US" sz="2800" dirty="0">
                <a:solidFill>
                  <a:schemeClr val="bg1"/>
                </a:solidFill>
                <a:hlinkClick r:id="rId4"/>
              </a:rPr>
              <a:t>threetoedbear@gmail.com</a:t>
            </a:r>
            <a:r>
              <a:rPr lang="en-US" sz="2800" dirty="0">
                <a:solidFill>
                  <a:schemeClr val="bg1"/>
                </a:solidFill>
              </a:rPr>
              <a:t> and we can work together to get you an assembly with the proper fits. </a:t>
            </a:r>
          </a:p>
        </p:txBody>
      </p:sp>
    </p:spTree>
    <p:extLst>
      <p:ext uri="{BB962C8B-B14F-4D97-AF65-F5344CB8AC3E}">
        <p14:creationId xmlns:p14="http://schemas.microsoft.com/office/powerpoint/2010/main" val="25523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43667D56-6150-485A-9AE4-75FA2CD350E7}"/>
              </a:ext>
            </a:extLst>
          </p:cNvPr>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88672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07C51611-3901-D716-7D67-DDA4414F349B}"/>
              </a:ext>
            </a:extLst>
          </p:cNvPr>
          <p:cNvPicPr>
            <a:picLocks noChangeAspect="1"/>
          </p:cNvPicPr>
          <p:nvPr/>
        </p:nvPicPr>
        <p:blipFill>
          <a:blip r:embed="rId2"/>
          <a:stretch>
            <a:fillRect/>
          </a:stretch>
        </p:blipFill>
        <p:spPr>
          <a:xfrm>
            <a:off x="0" y="3538"/>
            <a:ext cx="8079118" cy="4543295"/>
          </a:xfrm>
          <a:prstGeom prst="rect">
            <a:avLst/>
          </a:prstGeom>
        </p:spPr>
      </p:pic>
    </p:spTree>
    <p:extLst>
      <p:ext uri="{BB962C8B-B14F-4D97-AF65-F5344CB8AC3E}">
        <p14:creationId xmlns:p14="http://schemas.microsoft.com/office/powerpoint/2010/main" val="322106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4E5B40B7-008C-42E1-B53E-976B780CA89F}"/>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73391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339B2ACF-5E44-162C-7B0C-DDEA41B52781}"/>
              </a:ext>
            </a:extLst>
          </p:cNvPr>
          <p:cNvPicPr>
            <a:picLocks noChangeAspect="1"/>
          </p:cNvPicPr>
          <p:nvPr/>
        </p:nvPicPr>
        <p:blipFill>
          <a:blip r:embed="rId2"/>
          <a:stretch>
            <a:fillRect/>
          </a:stretch>
        </p:blipFill>
        <p:spPr>
          <a:xfrm>
            <a:off x="0" y="0"/>
            <a:ext cx="12188952" cy="6858000"/>
          </a:xfrm>
          <a:prstGeom prst="rect">
            <a:avLst/>
          </a:prstGeom>
        </p:spPr>
      </p:pic>
    </p:spTree>
    <p:extLst>
      <p:ext uri="{BB962C8B-B14F-4D97-AF65-F5344CB8AC3E}">
        <p14:creationId xmlns:p14="http://schemas.microsoft.com/office/powerpoint/2010/main" val="128364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1069F7-DC4F-FB1A-80EA-7BA3DEC6DC4E}"/>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21350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3538</TotalTime>
  <Words>228</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Valentine Box Digital Download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Bird Feeder Digital Download</dc:title>
  <dc:creator>Harlow, Nate</dc:creator>
  <cp:lastModifiedBy>Nathan Harlow</cp:lastModifiedBy>
  <cp:revision>4</cp:revision>
  <dcterms:created xsi:type="dcterms:W3CDTF">2022-06-02T18:52:15Z</dcterms:created>
  <dcterms:modified xsi:type="dcterms:W3CDTF">2023-09-05T14:00:05Z</dcterms:modified>
</cp:coreProperties>
</file>